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9" r:id="rId4"/>
    <p:sldId id="260" r:id="rId5"/>
    <p:sldId id="261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6" r:id="rId16"/>
    <p:sldId id="269" r:id="rId17"/>
    <p:sldId id="273" r:id="rId18"/>
    <p:sldId id="274" r:id="rId19"/>
    <p:sldId id="275" r:id="rId20"/>
    <p:sldId id="270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ANGIELSKI W WYDANIU </a:t>
            </a:r>
            <a:endParaRPr lang="pl-PL" sz="4800" b="1" dirty="0" smtClean="0">
              <a:solidFill>
                <a:srgbClr val="002060"/>
              </a:solidFill>
              <a:latin typeface="Algerian" pitchFamily="82" charset="0"/>
            </a:endParaRPr>
          </a:p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MALTAŃSKIM</a:t>
            </a:r>
          </a:p>
          <a:p>
            <a:pPr>
              <a:buNone/>
            </a:pPr>
            <a:endParaRPr lang="pl-PL" b="1" dirty="0" smtClean="0">
              <a:solidFill>
                <a:srgbClr val="002060"/>
              </a:solidFill>
              <a:latin typeface="Algerian" pitchFamily="82" charset="0"/>
            </a:endParaRPr>
          </a:p>
          <a:p>
            <a:r>
              <a:rPr lang="pl-PL" dirty="0" smtClean="0">
                <a:latin typeface="AR CENA" pitchFamily="2" charset="0"/>
              </a:rPr>
              <a:t>Projekt realizowany w Zespole Szkół Kształcenia Ustawicznego w Rzeszowie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 smtClean="0">
                <a:latin typeface="AR CENA" pitchFamily="2" charset="0"/>
              </a:rPr>
              <a:t> – </a:t>
            </a:r>
            <a:r>
              <a:rPr lang="pl-PL" dirty="0" smtClean="0">
                <a:latin typeface="AR CENA" pitchFamily="2" charset="0"/>
              </a:rPr>
              <a:t>nr  PO WERSE-2017-1-PL01-KA101-037351.</a:t>
            </a:r>
          </a:p>
          <a:p>
            <a:r>
              <a:rPr lang="pl-PL" dirty="0" smtClean="0">
                <a:latin typeface="AR CENA" pitchFamily="2" charset="0"/>
              </a:rPr>
              <a:t>Dofinansowanie projektu z UE: 43 082,23 PLN</a:t>
            </a:r>
            <a:endParaRPr lang="pl-PL" dirty="0"/>
          </a:p>
        </p:txBody>
      </p:sp>
      <p:pic>
        <p:nvPicPr>
          <p:cNvPr id="4" name="Obraz 3" descr="http://edukacjafilozoficzna.wsie.edu.pl/wp-content/uploads/2016/12/logo-eu-1024x200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71538" y="285728"/>
            <a:ext cx="7143800" cy="1127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 CENA" pitchFamily="2" charset="0"/>
              </a:rPr>
              <a:t>Link </a:t>
            </a:r>
            <a:r>
              <a:rPr lang="pl-PL" dirty="0" err="1" smtClean="0">
                <a:latin typeface="AR CENA" pitchFamily="2" charset="0"/>
              </a:rPr>
              <a:t>School</a:t>
            </a:r>
            <a:r>
              <a:rPr lang="pl-PL" dirty="0" smtClean="0">
                <a:latin typeface="AR CENA" pitchFamily="2" charset="0"/>
              </a:rPr>
              <a:t> of </a:t>
            </a:r>
            <a:r>
              <a:rPr lang="pl-PL" dirty="0" err="1" smtClean="0">
                <a:latin typeface="AR CENA" pitchFamily="2" charset="0"/>
              </a:rPr>
              <a:t>English</a:t>
            </a:r>
            <a:r>
              <a:rPr lang="pl-PL" dirty="0" smtClean="0">
                <a:latin typeface="AR CENA" pitchFamily="2" charset="0"/>
              </a:rPr>
              <a:t/>
            </a:r>
            <a:br>
              <a:rPr lang="pl-PL" dirty="0" smtClean="0">
                <a:latin typeface="AR CENA" pitchFamily="2" charset="0"/>
              </a:rPr>
            </a:br>
            <a:r>
              <a:rPr lang="pl-PL" dirty="0" smtClean="0">
                <a:latin typeface="AR CENA" pitchFamily="2" charset="0"/>
              </a:rPr>
              <a:t> </a:t>
            </a:r>
            <a:r>
              <a:rPr lang="pl-PL" dirty="0" err="1" smtClean="0">
                <a:latin typeface="AR CENA" pitchFamily="2" charset="0"/>
              </a:rPr>
              <a:t>Swieqi</a:t>
            </a:r>
            <a:r>
              <a:rPr lang="pl-PL" dirty="0" smtClean="0">
                <a:latin typeface="AR CENA" pitchFamily="2" charset="0"/>
              </a:rPr>
              <a:t>, Malta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P10113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Na zajęciach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5" name="Symbol zastępczy zawartości 4" descr="P10113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3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Nieco dalsze otoczenie szkoły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5" name="Symbol zastępczy zawartości 4" descr="P101098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098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099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0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112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Prawdziwie skalista plaża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8" name="Symbol zastępczy zawartości 7" descr="P101105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7" name="Symbol zastępczy zawartości 6" descr="P101103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Ścieżka do morza z opisem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5" name="Symbol zastępczy zawartości 4" descr="P10110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03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 CENA" pitchFamily="2" charset="0"/>
              </a:rPr>
              <a:t>Kąpieliska z czasów wiktoriańskich dla pań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P1011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20171213_1310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Świątecznie udekorowane palmy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P10110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 CENA" pitchFamily="2" charset="0"/>
              </a:rPr>
              <a:t>Drzewko pomarańczowe w przyszkolnym ogrodzie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P1011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Gwiazda Betlejemska - krzew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8" name="Symbol zastępczy zawartości 7" descr="20171220_0849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76996" y="2309026"/>
            <a:ext cx="6715173" cy="4525963"/>
          </a:xfrm>
          <a:scene3d>
            <a:camera prst="orthographicFront">
              <a:rot lat="0" lon="0" rev="0"/>
            </a:camera>
            <a:lightRig rig="threePt" dir="t"/>
          </a:scene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Kuchnia maltańska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5" name="Symbol zastępczy zawartości 4" descr="20171217_13511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727325"/>
            <a:ext cx="4038600" cy="2271713"/>
          </a:xfrm>
        </p:spPr>
      </p:pic>
      <p:pic>
        <p:nvPicPr>
          <p:cNvPr id="6" name="Symbol zastępczy zawartości 5" descr="20171217_1351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727325"/>
            <a:ext cx="4038600" cy="227171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Specjały z wyspy Gozo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P10112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 CENA" pitchFamily="2" charset="0"/>
              </a:rPr>
              <a:t>Wyspa Gozo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5" name="Symbol zastępczy zawartości 4" descr="P101131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3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20171217_1544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26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2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01127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P101128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AR CENA" pitchFamily="2" charset="0"/>
              </a:rPr>
              <a:t>Zegary na kościelnych wieżach wskazują różne godziny</a:t>
            </a:r>
            <a:endParaRPr lang="pl-PL" dirty="0">
              <a:latin typeface="AR CENA" pitchFamily="2" charset="0"/>
            </a:endParaRPr>
          </a:p>
        </p:txBody>
      </p:sp>
      <p:pic>
        <p:nvPicPr>
          <p:cNvPr id="4" name="Symbol zastępczy zawartości 3" descr="20171217_144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101</Words>
  <PresentationFormat>Pokaz na ekranie (4:3)</PresentationFormat>
  <Paragraphs>18</Paragraphs>
  <Slides>20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Motyw pakietu Office</vt:lpstr>
      <vt:lpstr>Slajd 1</vt:lpstr>
      <vt:lpstr>Link School of English  Swieqi, Malta</vt:lpstr>
      <vt:lpstr>Na zajęciach</vt:lpstr>
      <vt:lpstr>Nieco dalsze otoczenie szkoły</vt:lpstr>
      <vt:lpstr>Slajd 5</vt:lpstr>
      <vt:lpstr>Slajd 6</vt:lpstr>
      <vt:lpstr>Prawdziwie skalista plaża</vt:lpstr>
      <vt:lpstr>Ścieżka do morza z opisem</vt:lpstr>
      <vt:lpstr>Kąpieliska z czasów wiktoriańskich dla pań</vt:lpstr>
      <vt:lpstr>Slajd 10</vt:lpstr>
      <vt:lpstr>Świątecznie udekorowane palmy</vt:lpstr>
      <vt:lpstr>Drzewko pomarańczowe w przyszkolnym ogrodzie</vt:lpstr>
      <vt:lpstr>Gwiazda Betlejemska - krzew</vt:lpstr>
      <vt:lpstr>Kuchnia maltańska</vt:lpstr>
      <vt:lpstr>Specjały z wyspy Gozo</vt:lpstr>
      <vt:lpstr>Wyspa Gozo</vt:lpstr>
      <vt:lpstr>Slajd 17</vt:lpstr>
      <vt:lpstr>Slajd 18</vt:lpstr>
      <vt:lpstr>Slajd 19</vt:lpstr>
      <vt:lpstr>Zegary na kościelnych wieżach wskazują różne godziny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ANGIELSKI W WYDANIU MALTAŃSKIM</dc:title>
  <dc:creator>Izabela</dc:creator>
  <cp:lastModifiedBy>Izabela</cp:lastModifiedBy>
  <cp:revision>15</cp:revision>
  <dcterms:created xsi:type="dcterms:W3CDTF">2018-02-09T19:36:47Z</dcterms:created>
  <dcterms:modified xsi:type="dcterms:W3CDTF">2018-02-11T19:52:37Z</dcterms:modified>
</cp:coreProperties>
</file>